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7" r:id="rId10"/>
    <p:sldId id="268" r:id="rId11"/>
    <p:sldId id="269" r:id="rId12"/>
    <p:sldId id="262" r:id="rId13"/>
    <p:sldId id="263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9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1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756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1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5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7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1023422" y="748192"/>
            <a:ext cx="9292224" cy="20805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</a:t>
            </a:r>
            <a:r>
              <a:rPr lang="en-US" b="1" dirty="0"/>
              <a:t>Text manager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21420000">
            <a:off x="3644161" y="2405783"/>
            <a:ext cx="9905659" cy="358150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Учащийся:    Ладыгин Денис Дмитриевич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10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класс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МБОУ СМАЛ г. о. Самара 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Яковлев Дмитрий Николаевич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Дата:    18 ноября </a:t>
            </a:r>
            <a:r>
              <a:rPr lang="ru-RU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2021г.</a:t>
            </a:r>
            <a:endParaRPr lang="en-US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>
            <a:cxnSpLocks/>
          </p:cNvCxnSpPr>
          <p:nvPr/>
        </p:nvCxnSpPr>
        <p:spPr>
          <a:xfrm flipH="1">
            <a:off x="1918703" y="453698"/>
            <a:ext cx="2881041" cy="599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3795303" y="64461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641204" y="1771004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cxnSp>
        <p:nvCxnSpPr>
          <p:cNvPr id="19" name="Прямая со стрелкой 18"/>
          <p:cNvCxnSpPr>
            <a:cxnSpLocks/>
          </p:cNvCxnSpPr>
          <p:nvPr/>
        </p:nvCxnSpPr>
        <p:spPr>
          <a:xfrm>
            <a:off x="4799744" y="460962"/>
            <a:ext cx="2837575" cy="56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6321" y="105285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3543984" y="1054811"/>
            <a:ext cx="200888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text_analysis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cxnSpLocks/>
          </p:cNvCxnSpPr>
          <p:nvPr/>
        </p:nvCxnSpPr>
        <p:spPr>
          <a:xfrm>
            <a:off x="4834433" y="455709"/>
            <a:ext cx="0" cy="573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41620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177578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cxnSpLocks/>
          </p:cNvCxnSpPr>
          <p:nvPr/>
        </p:nvCxnSpPr>
        <p:spPr>
          <a:xfrm flipH="1">
            <a:off x="1467293" y="2161329"/>
            <a:ext cx="1940222" cy="147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407514" y="2156810"/>
            <a:ext cx="2421043" cy="15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C2C653-FD03-46FF-88EE-F6C8C959D77C}"/>
              </a:ext>
            </a:extLst>
          </p:cNvPr>
          <p:cNvSpPr txBox="1"/>
          <p:nvPr/>
        </p:nvSpPr>
        <p:spPr>
          <a:xfrm>
            <a:off x="6061896" y="1052857"/>
            <a:ext cx="2421043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open_result_form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1626E-0B9F-4B3F-8586-8A012E8363A4}"/>
              </a:ext>
            </a:extLst>
          </p:cNvPr>
          <p:cNvSpPr txBox="1"/>
          <p:nvPr/>
        </p:nvSpPr>
        <p:spPr>
          <a:xfrm>
            <a:off x="8720934" y="1052857"/>
            <a:ext cx="283940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open_bad_result_form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01B9F5C-C46A-4898-8F92-595AF42DE067}"/>
              </a:ext>
            </a:extLst>
          </p:cNvPr>
          <p:cNvCxnSpPr>
            <a:cxnSpLocks/>
          </p:cNvCxnSpPr>
          <p:nvPr/>
        </p:nvCxnSpPr>
        <p:spPr>
          <a:xfrm>
            <a:off x="4817089" y="453698"/>
            <a:ext cx="4667153" cy="546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1E4AF6-5980-4B15-BCD9-CF26423B94BF}"/>
              </a:ext>
            </a:extLst>
          </p:cNvPr>
          <p:cNvSpPr/>
          <p:nvPr/>
        </p:nvSpPr>
        <p:spPr>
          <a:xfrm>
            <a:off x="2639215" y="3047236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90DE8-086F-47AF-8C52-1879796025F1}"/>
              </a:ext>
            </a:extLst>
          </p:cNvPr>
          <p:cNvSpPr txBox="1"/>
          <p:nvPr/>
        </p:nvSpPr>
        <p:spPr>
          <a:xfrm>
            <a:off x="1177578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D59EB22-C24D-46EB-A9F5-AA9CEEBB9614}"/>
              </a:ext>
            </a:extLst>
          </p:cNvPr>
          <p:cNvCxnSpPr>
            <a:cxnSpLocks/>
          </p:cNvCxnSpPr>
          <p:nvPr/>
        </p:nvCxnSpPr>
        <p:spPr>
          <a:xfrm>
            <a:off x="3543984" y="3461155"/>
            <a:ext cx="2431514" cy="5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547012-A142-4C07-A14C-AE48CDE9D20E}"/>
              </a:ext>
            </a:extLst>
          </p:cNvPr>
          <p:cNvSpPr txBox="1"/>
          <p:nvPr/>
        </p:nvSpPr>
        <p:spPr>
          <a:xfrm>
            <a:off x="5341620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BF94452-EF0C-45A1-BF61-DAFFF732436C}"/>
              </a:ext>
            </a:extLst>
          </p:cNvPr>
          <p:cNvCxnSpPr>
            <a:cxnSpLocks/>
          </p:cNvCxnSpPr>
          <p:nvPr/>
        </p:nvCxnSpPr>
        <p:spPr>
          <a:xfrm flipH="1">
            <a:off x="1467294" y="3456249"/>
            <a:ext cx="2076690" cy="614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3ED107E-20C9-4348-ADE9-3288A4D7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33" y="2617246"/>
            <a:ext cx="4555462" cy="25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7334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60960" y="2631661"/>
            <a:ext cx="9875522" cy="916770"/>
          </a:xfrm>
        </p:spPr>
        <p:txBody>
          <a:bodyPr>
            <a:noAutofit/>
          </a:bodyPr>
          <a:lstStyle/>
          <a:p>
            <a:r>
              <a:rPr lang="ru-RU" sz="1700" dirty="0"/>
              <a:t>После делает из анализируемого текста вложенный список,</a:t>
            </a:r>
            <a:r>
              <a:rPr lang="en-US" sz="1700" dirty="0"/>
              <a:t> (</a:t>
            </a:r>
            <a:r>
              <a:rPr lang="ru-RU" sz="1700" dirty="0"/>
              <a:t>причем частицы, местоимения, союзы и предлоги в список не попадают благодаря библиотеке </a:t>
            </a:r>
            <a:r>
              <a:rPr lang="en-US" sz="1700" dirty="0" err="1"/>
              <a:t>pymorphy</a:t>
            </a:r>
            <a:r>
              <a:rPr lang="en-US" sz="1700" dirty="0"/>
              <a:t>, </a:t>
            </a:r>
            <a:r>
              <a:rPr lang="ru-RU" sz="1700" dirty="0"/>
              <a:t>а другие части речи попадают в список в нижнем регистре</a:t>
            </a:r>
            <a:r>
              <a:rPr lang="en-US" sz="1700" dirty="0"/>
              <a:t>)</a:t>
            </a:r>
            <a:endParaRPr lang="ru-RU" sz="1700" dirty="0"/>
          </a:p>
          <a:p>
            <a:pPr marL="0" indent="0">
              <a:buNone/>
            </a:pPr>
            <a:r>
              <a:rPr lang="ru-RU" sz="1700" dirty="0"/>
              <a:t>      а из текста вопроса</a:t>
            </a:r>
            <a:r>
              <a:rPr lang="en-US" sz="1700" dirty="0"/>
              <a:t> </a:t>
            </a:r>
            <a:r>
              <a:rPr lang="ru-RU" sz="1700" dirty="0"/>
              <a:t>делает список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815737" y="66293"/>
            <a:ext cx="67665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Принцип работы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text_analysis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7410" y="1551567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3. 4 5 1! 6 7 2</a:t>
            </a:r>
            <a:r>
              <a:rPr lang="en-US" dirty="0"/>
              <a:t>?”</a:t>
            </a:r>
            <a:endParaRPr lang="ru-RU" dirty="0"/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60960" y="1385315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Программа получает текст например 1 2 3.  4 5  1!  6 7 2</a:t>
            </a:r>
            <a:r>
              <a:rPr lang="en-US" dirty="0"/>
              <a:t>?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     И текст вопроса например 1 2 10.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47410" y="1942103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1 2 10.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019008" y="3335863"/>
            <a:ext cx="591747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 [[‘”1”]</a:t>
            </a:r>
            <a:r>
              <a:rPr lang="ru-RU" dirty="0"/>
              <a:t>,  </a:t>
            </a:r>
            <a:r>
              <a:rPr lang="en-US" dirty="0"/>
              <a:t>[“2”]</a:t>
            </a:r>
            <a:r>
              <a:rPr lang="ru-RU" dirty="0"/>
              <a:t>, </a:t>
            </a:r>
            <a:r>
              <a:rPr lang="en-US" dirty="0"/>
              <a:t>[“3” ]],  [[‘”4”]</a:t>
            </a:r>
            <a:r>
              <a:rPr lang="ru-RU" dirty="0"/>
              <a:t>,  </a:t>
            </a:r>
            <a:r>
              <a:rPr lang="en-US" dirty="0"/>
              <a:t>[“5”]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1</a:t>
            </a:r>
            <a:r>
              <a:rPr lang="en-US" dirty="0"/>
              <a:t>”]], </a:t>
            </a:r>
            <a:r>
              <a:rPr lang="ru-RU" dirty="0"/>
              <a:t> </a:t>
            </a:r>
            <a:r>
              <a:rPr lang="en-US" dirty="0"/>
              <a:t>[[‘”</a:t>
            </a:r>
            <a:r>
              <a:rPr lang="ru-RU" dirty="0"/>
              <a:t>6</a:t>
            </a:r>
            <a:r>
              <a:rPr lang="en-US" dirty="0"/>
              <a:t>”]</a:t>
            </a:r>
            <a:r>
              <a:rPr lang="ru-RU" dirty="0"/>
              <a:t>,  </a:t>
            </a:r>
            <a:r>
              <a:rPr lang="en-US" dirty="0"/>
              <a:t>[“</a:t>
            </a:r>
            <a:r>
              <a:rPr lang="ru-RU" dirty="0"/>
              <a:t>7</a:t>
            </a:r>
            <a:r>
              <a:rPr lang="en-US" dirty="0"/>
              <a:t>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2</a:t>
            </a:r>
            <a:r>
              <a:rPr lang="en-US" dirty="0"/>
              <a:t>”]]  ]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019008" y="3789456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367939" y="4158788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Затем идет поиск совпадений и если одинаковых слов в предложении вложенного списка и списке слов вопроса 2 и больше то это предложении добавляется в новый список, после этого значения нового списка (предложения ) выводятся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99215" y="4621405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6799215" y="4182443"/>
            <a:ext cx="236851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[[“1”], [“2”], [“3”]], … 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0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Добавление возможности анализа текста из файла любого типа</a:t>
            </a:r>
          </a:p>
        </p:txBody>
      </p:sp>
      <p:pic>
        <p:nvPicPr>
          <p:cNvPr id="6152" name="Picture 8" descr="https://im0-tub-ru.yandex.net/i?id=80ef95a397ccf7cb4d3f85c8447411f9-l&amp;ref=rim&amp;n=13&amp;w=2048&amp;h=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" y="24461"/>
            <a:ext cx="5468471" cy="54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2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Добавление возможности предоставления пользователю самому выбирать параметры поиска совпадений, сделать настройки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48C88-60A6-4A7C-B3E6-5F5E61A3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4" y="393404"/>
            <a:ext cx="4660044" cy="48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6178A-7ACA-4B41-B6B5-53675E57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0" y="5470451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B1FAF-A015-4997-B932-5C3237FA10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6912" y="552894"/>
            <a:ext cx="5753595" cy="48216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данного оконного приложения были изучены возможности библиотеки</a:t>
            </a:r>
            <a:r>
              <a:rPr lang="en-US" dirty="0"/>
              <a:t> pYqt5</a:t>
            </a:r>
            <a:r>
              <a:rPr lang="ru-RU" dirty="0"/>
              <a:t> такие как</a:t>
            </a:r>
          </a:p>
          <a:p>
            <a:pPr>
              <a:buFontTx/>
              <a:buChar char="-"/>
            </a:pPr>
            <a:r>
              <a:rPr lang="ru-RU" dirty="0"/>
              <a:t>создание кнопок</a:t>
            </a:r>
          </a:p>
          <a:p>
            <a:pPr>
              <a:buFontTx/>
              <a:buChar char="-"/>
            </a:pPr>
            <a:r>
              <a:rPr lang="ru-RU" dirty="0"/>
              <a:t>Прикрепление изображений и аудио файлов </a:t>
            </a:r>
            <a:r>
              <a:rPr lang="ru-RU"/>
              <a:t>к приложению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Создание нескольких окон в приложении</a:t>
            </a:r>
          </a:p>
          <a:p>
            <a:pPr>
              <a:buFontTx/>
              <a:buChar char="-"/>
            </a:pPr>
            <a:r>
              <a:rPr lang="ru-RU" dirty="0"/>
              <a:t>Создание полей ввода и вывода информации, причем заранее программе не неизвестно количество объектов, которые нужно вывести</a:t>
            </a:r>
          </a:p>
          <a:p>
            <a:pPr marL="0" indent="0">
              <a:buNone/>
            </a:pPr>
            <a:r>
              <a:rPr lang="ru-RU" dirty="0"/>
              <a:t>Был закреплен учебный материал по таким библиотекам как</a:t>
            </a:r>
          </a:p>
          <a:p>
            <a:pPr>
              <a:buFontTx/>
              <a:buChar char="-"/>
            </a:pPr>
            <a:r>
              <a:rPr lang="en-US" dirty="0"/>
              <a:t>Pymorphy2</a:t>
            </a:r>
          </a:p>
          <a:p>
            <a:pPr>
              <a:buFontTx/>
              <a:buChar char="-"/>
            </a:pPr>
            <a:r>
              <a:rPr lang="en-US" dirty="0"/>
              <a:t>Python-docx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Были изучены и использованы некоторые функции модуля </a:t>
            </a:r>
            <a:r>
              <a:rPr lang="en-US" dirty="0"/>
              <a:t>re</a:t>
            </a:r>
            <a:endParaRPr lang="ru-RU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68603C-8DE2-4E00-A053-F57D1965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0"/>
            <a:ext cx="5497032" cy="54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409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6932" y="137159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Благодарю вас за </a:t>
            </a:r>
            <a:br>
              <a:rPr lang="ru-RU" dirty="0"/>
            </a:br>
            <a:r>
              <a:rPr lang="ru-RU" dirty="0"/>
              <a:t>внимание !!!</a:t>
            </a:r>
          </a:p>
        </p:txBody>
      </p:sp>
      <p:pic>
        <p:nvPicPr>
          <p:cNvPr id="8194" name="Picture 2" descr="https://blog.maxnet.ua/wp-content/uploads/2018/05/32258044_1237746789694029_2297526702693154816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23851"/>
            <a:ext cx="6235373" cy="38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8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9" y="5474294"/>
            <a:ext cx="10408551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Идея проекта</a:t>
            </a:r>
          </a:p>
        </p:txBody>
      </p:sp>
      <p:sp>
        <p:nvSpPr>
          <p:cNvPr id="4" name="Объект 3"/>
          <p:cNvSpPr txBox="1">
            <a:spLocks noGrp="1"/>
          </p:cNvSpPr>
          <p:nvPr>
            <p:ph sz="quarter" idx="13"/>
          </p:nvPr>
        </p:nvSpPr>
        <p:spPr>
          <a:xfrm>
            <a:off x="7651964" y="473243"/>
            <a:ext cx="3724300" cy="1006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5000" lnSpcReduction="200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Пользователь вводит текст или прикрепляет </a:t>
            </a:r>
            <a:r>
              <a:rPr lang="en-US" sz="2400" dirty="0"/>
              <a:t>Word </a:t>
            </a:r>
            <a:r>
              <a:rPr lang="ru-RU" sz="2400" dirty="0"/>
              <a:t>файл с текстом</a:t>
            </a: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7651964" y="1944304"/>
            <a:ext cx="3724300" cy="907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endParaRPr lang="ru-RU" dirty="0"/>
          </a:p>
          <a:p>
            <a:r>
              <a:rPr lang="ru-RU" dirty="0"/>
              <a:t>Вводит вопрос по тексту </a:t>
            </a: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7651964" y="3316614"/>
            <a:ext cx="3724300" cy="21987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ru-RU" dirty="0"/>
              <a:t>Предложения, которые являются ответом на вопрос выводятся на одном из окон и сохраняются в текстовом файле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5464" y="1398313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85464" y="2897716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=</a:t>
            </a:r>
          </a:p>
        </p:txBody>
      </p:sp>
      <p:pic>
        <p:nvPicPr>
          <p:cNvPr id="2050" name="Picture 2" descr="https://fb.ru/misc/i/gallery/44874/27247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2009901"/>
            <a:ext cx="1971208" cy="15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ildacdn.com/tild3064-6532-4537-a633-353533613533/do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0"/>
            <a:ext cx="1857873" cy="18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avatars.mds.yandex.net/get-zen_doc/4034194/pub_60c0e3a03132f65091331555_60c0e6003132f650913a87d4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3860521"/>
            <a:ext cx="1950075" cy="18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5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49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Актуальность </a:t>
            </a:r>
            <a:r>
              <a:rPr lang="ru-RU" dirty="0"/>
              <a:t>проекта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4595" y="143692"/>
            <a:ext cx="6051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/>
              <a:t>В школах,  ВУЗах, университетах одним из самых распространенных заданий по гуманитарным предметам является прочтение, анализ текста большого объема и ответы на вопросы по нему.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026" name="Picture 2" descr="https://ct.counseling.org/wp-content/uploads/2016/08/Branding-Images_Stud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828"/>
            <a:ext cx="6010463" cy="40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08390" y="744581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1. Экономия времени при                                   выполнении домашнего задания;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3074" name="Picture 2" descr="https://www.psychologos.ru/images/articles/showcases/49c7jn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2" y="1381266"/>
            <a:ext cx="6206288" cy="41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0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257109" y="914399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2. получение ответа на вопрос не читая исходного текста;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098" name="Picture 2" descr="https://im.bloha.ru/2016/04/4352690903_f61d4ab1f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1" y="914399"/>
            <a:ext cx="5698581" cy="37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Применение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26480" y="1175658"/>
            <a:ext cx="4954027" cy="4198928"/>
          </a:xfrm>
        </p:spPr>
        <p:txBody>
          <a:bodyPr/>
          <a:lstStyle/>
          <a:p>
            <a:r>
              <a:rPr lang="ru-RU" dirty="0"/>
              <a:t>Использование в качестве тренажера учащимися,  не имея готового ответа</a:t>
            </a:r>
          </a:p>
        </p:txBody>
      </p:sp>
      <p:pic>
        <p:nvPicPr>
          <p:cNvPr id="5122" name="Picture 2" descr="https://im0-tub-ru.yandex.net/i?id=4f297d0191091b16e49fb636baa0a6f0-l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1" y="915883"/>
            <a:ext cx="5621335" cy="37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949502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297384" y="771071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29902" y="771071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5757818" y="1282309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133882" y="1915104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673394" y="1889448"/>
            <a:ext cx="20537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1972" y="771071"/>
            <a:ext cx="238724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7416724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8287416" y="1282308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5757818" y="2074114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941652" y="3227443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00276" y="3227444"/>
            <a:ext cx="904440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8128554" y="3799658"/>
            <a:ext cx="217880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708278" y="3799658"/>
            <a:ext cx="181331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ResultForm</a:t>
            </a:r>
            <a:endParaRPr lang="ru-RU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B8138D-6380-490F-A4CC-80423053509C}"/>
              </a:ext>
            </a:extLst>
          </p:cNvPr>
          <p:cNvSpPr/>
          <p:nvPr/>
        </p:nvSpPr>
        <p:spPr>
          <a:xfrm>
            <a:off x="6695835" y="2858112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3DB2DF7-76D0-4B3A-8D4C-416B9BF82BFE}"/>
              </a:ext>
            </a:extLst>
          </p:cNvPr>
          <p:cNvCxnSpPr>
            <a:cxnSpLocks/>
          </p:cNvCxnSpPr>
          <p:nvPr/>
        </p:nvCxnSpPr>
        <p:spPr>
          <a:xfrm>
            <a:off x="7676098" y="2284436"/>
            <a:ext cx="0" cy="478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AF0F14-58B7-4F08-ADB8-1355BCFA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2" y="3042778"/>
            <a:ext cx="4515902" cy="25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9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992553" y="682558"/>
            <a:ext cx="1630174" cy="47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895918" y="278238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334228" y="649666"/>
            <a:ext cx="3279326" cy="542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3726" y="125687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490249" y="12469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076284" y="127109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open_types_of_files_form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5196772" y="1262498"/>
            <a:ext cx="168174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load_mp3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5620023" y="676784"/>
            <a:ext cx="28933" cy="526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5613554" y="670129"/>
            <a:ext cx="3216937" cy="51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8784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67576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5648956" y="248915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329248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77" name="Прямая со стрелкой 76"/>
          <p:cNvCxnSpPr>
            <a:stCxn id="9" idx="2"/>
          </p:cNvCxnSpPr>
          <p:nvPr/>
        </p:nvCxnSpPr>
        <p:spPr>
          <a:xfrm flipH="1">
            <a:off x="2722805" y="2130224"/>
            <a:ext cx="2944582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H="1">
            <a:off x="1177670" y="2130224"/>
            <a:ext cx="4347919" cy="289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4" name="Picture 4" descr="https://sun9-77.userapi.com/impg/CytViEp2ExctnJTVcw9P-uQUEDoXPhG1vnGBdg/cdzgH7C_-Is.jpg?size=1280x720&amp;quality=96&amp;sign=ba51228b4582f47b5d853da3ab63543d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10761"/>
            <a:ext cx="4550889" cy="25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9113215" y="2489158"/>
            <a:ext cx="2204870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open_text_form</a:t>
            </a:r>
            <a:endParaRPr lang="ru-RU" dirty="0"/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4901854" y="2696441"/>
            <a:ext cx="718169" cy="4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flipH="1">
            <a:off x="4456254" y="2135845"/>
            <a:ext cx="1147373" cy="331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>
            <a:off x="5640038" y="2127156"/>
            <a:ext cx="169147" cy="340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>
            <a:stCxn id="9" idx="2"/>
          </p:cNvCxnSpPr>
          <p:nvPr/>
        </p:nvCxnSpPr>
        <p:spPr>
          <a:xfrm>
            <a:off x="5667387" y="2130224"/>
            <a:ext cx="3517249" cy="337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0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297933" y="695343"/>
            <a:ext cx="1876600" cy="31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539582" y="265102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0681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335601" y="721917"/>
            <a:ext cx="2724182" cy="330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6337" y="114116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47787" y="114040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05667" y="1140403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5207409" y="678343"/>
            <a:ext cx="17734" cy="43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686337" y="24465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4622862" y="2468428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6697692" y="2446542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open_analysis_form</a:t>
            </a:r>
            <a:endParaRPr lang="ru-RU" dirty="0"/>
          </a:p>
        </p:txBody>
      </p:sp>
      <p:cxnSp>
        <p:nvCxnSpPr>
          <p:cNvPr id="67" name="Прямая со стрелкой 66"/>
          <p:cNvCxnSpPr/>
          <p:nvPr/>
        </p:nvCxnSpPr>
        <p:spPr>
          <a:xfrm flipH="1">
            <a:off x="5557800" y="2120634"/>
            <a:ext cx="14956" cy="32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CD2626A-CBB8-4A03-B8EB-F96D762F0E8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330810" y="2130224"/>
            <a:ext cx="2159542" cy="289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AEB7E46-4DD8-4320-B586-44C705EE479D}"/>
              </a:ext>
            </a:extLst>
          </p:cNvPr>
          <p:cNvCxnSpPr>
            <a:cxnSpLocks/>
          </p:cNvCxnSpPr>
          <p:nvPr/>
        </p:nvCxnSpPr>
        <p:spPr>
          <a:xfrm>
            <a:off x="5638205" y="2137488"/>
            <a:ext cx="2661835" cy="24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C43E24-2C8B-41B1-8BD6-0EAA6158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1" y="3155497"/>
            <a:ext cx="4132217" cy="23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255</TotalTime>
  <Words>608</Words>
  <Application>Microsoft Office PowerPoint</Application>
  <PresentationFormat>Широкоэкранный</PresentationFormat>
  <Paragraphs>95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Impact</vt:lpstr>
      <vt:lpstr>Главное мероприятие</vt:lpstr>
      <vt:lpstr>Индивидуальный проект Text manager</vt:lpstr>
      <vt:lpstr>Идея проекта</vt:lpstr>
      <vt:lpstr>Актуальность проекта</vt:lpstr>
      <vt:lpstr>Цель проекта</vt:lpstr>
      <vt:lpstr>Цель проекта</vt:lpstr>
      <vt:lpstr>Применение проекта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перспективы</vt:lpstr>
      <vt:lpstr>перспективы</vt:lpstr>
      <vt:lpstr>выводы</vt:lpstr>
      <vt:lpstr>Благодарю вас за  внимание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Text manager</dc:title>
  <dc:creator>HP</dc:creator>
  <cp:lastModifiedBy>Denis Ladigin</cp:lastModifiedBy>
  <cp:revision>23</cp:revision>
  <dcterms:created xsi:type="dcterms:W3CDTF">2021-11-10T18:30:42Z</dcterms:created>
  <dcterms:modified xsi:type="dcterms:W3CDTF">2021-11-18T09:33:40Z</dcterms:modified>
</cp:coreProperties>
</file>